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7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BAAB71E-4C4D-50CD-0338-2338DCA8E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A2EBD53-2F44-10A4-28F1-DDCDECC15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526" y="949646"/>
            <a:ext cx="4008947" cy="536332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AED4A80-B757-C7E1-C681-913330038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1 J’écoute attentivement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4758241-3A06-46F6-9366-75C549F72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8" t="20601" r="52362" b="31800"/>
          <a:stretch/>
        </p:blipFill>
        <p:spPr>
          <a:xfrm>
            <a:off x="2518232" y="1323451"/>
            <a:ext cx="7155535" cy="467861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27CAD9-C639-FB21-196A-E0B169164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récite mon 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2 Je récite un poème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6E0FF49-92DC-4A9E-9578-BBA8436285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9850" y="1267888"/>
            <a:ext cx="5111750" cy="340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43C248B5-4347-423C-BEBD-23F08147E222}"/>
              </a:ext>
            </a:extLst>
          </p:cNvPr>
          <p:cNvSpPr txBox="1">
            <a:spLocks/>
          </p:cNvSpPr>
          <p:nvPr/>
        </p:nvSpPr>
        <p:spPr>
          <a:xfrm>
            <a:off x="810884" y="1915064"/>
            <a:ext cx="4229430" cy="39832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Seul ou à plusieurs, récitation du poème</a:t>
            </a:r>
          </a:p>
          <a:p>
            <a:endParaRPr lang="fr-FR" sz="32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D9708A8-B1EC-0925-596C-BAF433AE1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0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Le verbe et l’infinitif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EAF6D125-A597-4698-8811-CD2E4B4C86ED}"/>
              </a:ext>
            </a:extLst>
          </p:cNvPr>
          <p:cNvSpPr txBox="1">
            <a:spLocks/>
          </p:cNvSpPr>
          <p:nvPr/>
        </p:nvSpPr>
        <p:spPr>
          <a:xfrm>
            <a:off x="1083330" y="1010818"/>
            <a:ext cx="8716451" cy="5604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fr-FR" sz="2000" dirty="0"/>
              <a:t>Cherche les verbes dans le poème « Quelle belle rentrée »</a:t>
            </a:r>
          </a:p>
          <a:p>
            <a:pPr marL="342900" indent="-342900"/>
            <a:r>
              <a:rPr lang="fr-FR" sz="2000" dirty="0"/>
              <a:t>Lis la leçon 10 : le verbe</a:t>
            </a:r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r>
              <a:rPr lang="fr-FR" sz="2000" dirty="0"/>
              <a:t>Jeu de mimes : tu dois mimer un verbe que t’a donné ton maître/ta maîtresse</a:t>
            </a:r>
          </a:p>
          <a:p>
            <a:endParaRPr lang="fr-FR" sz="2000" dirty="0"/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C1 Je reconnais le verbe</a:t>
            </a:r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C2 Je trouve l’infinitif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4C71384-9040-4AB8-8246-74C95FA0F6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7" t="16401" r="36613" b="9401"/>
          <a:stretch/>
        </p:blipFill>
        <p:spPr>
          <a:xfrm>
            <a:off x="4710545" y="1566674"/>
            <a:ext cx="2139525" cy="283487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2B4EDF4-5891-1DC4-83AE-0243A919D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926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90</Words>
  <Application>Microsoft Office PowerPoint</Application>
  <PresentationFormat>Grand écran</PresentationFormat>
  <Paragraphs>37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Je récite mon poème</vt:lpstr>
      <vt:lpstr>Le verbe et l’infinitif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14</cp:revision>
  <dcterms:created xsi:type="dcterms:W3CDTF">2021-07-17T07:25:24Z</dcterms:created>
  <dcterms:modified xsi:type="dcterms:W3CDTF">2022-08-05T20:38:09Z</dcterms:modified>
</cp:coreProperties>
</file>